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77" r:id="rId3"/>
    <p:sldId id="261" r:id="rId4"/>
    <p:sldId id="278" r:id="rId5"/>
    <p:sldId id="279" r:id="rId6"/>
    <p:sldId id="286" r:id="rId7"/>
    <p:sldId id="287" r:id="rId8"/>
    <p:sldId id="280" r:id="rId9"/>
    <p:sldId id="281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942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165AD5-D584-4EBA-970A-28D9FF7FDCD8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F50154-CAD9-4AE5-99B2-7105417E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6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7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8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986" y="320675"/>
            <a:ext cx="10515600" cy="1325563"/>
          </a:xfrm>
        </p:spPr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8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9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1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3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5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6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4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91B4D-8030-493D-A80F-EA3D193A6F2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BBB11-E69E-42BD-B0F8-73F28D6D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3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" y="-1"/>
            <a:ext cx="12083824" cy="69199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618310" y="968262"/>
            <a:ext cx="5229497" cy="101994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ill Sans Ultra Bold Condensed" panose="020B0A06020104020203" pitchFamily="34" charset="0"/>
              </a:rPr>
              <a:t>Growth </a:t>
            </a:r>
            <a:br>
              <a:rPr lang="en-US" dirty="0" smtClean="0">
                <a:latin typeface="Gill Sans Ultra Bold Condensed" panose="020B0A06020104020203" pitchFamily="34" charset="0"/>
              </a:rPr>
            </a:br>
            <a:r>
              <a:rPr lang="en-US" dirty="0" smtClean="0">
                <a:latin typeface="Gill Sans Ultra Bold Condensed" panose="020B0A06020104020203" pitchFamily="34" charset="0"/>
              </a:rPr>
              <a:t>Mindset</a:t>
            </a:r>
            <a:endParaRPr lang="en-US" dirty="0"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57193" cy="4351338"/>
          </a:xfrm>
        </p:spPr>
        <p:txBody>
          <a:bodyPr/>
          <a:lstStyle/>
          <a:p>
            <a:r>
              <a:rPr lang="en-US" dirty="0" smtClean="0"/>
              <a:t>Look, but don’t touch, at the model from all sides.</a:t>
            </a:r>
          </a:p>
          <a:p>
            <a:endParaRPr lang="en-US" dirty="0" smtClean="0"/>
          </a:p>
          <a:p>
            <a:r>
              <a:rPr lang="en-US" dirty="0" smtClean="0"/>
              <a:t>Recreate the model with your piece of paper and scissors.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711" y="872851"/>
            <a:ext cx="4046529" cy="552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127" y="213223"/>
            <a:ext cx="9390289" cy="64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 the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46834" cy="4351338"/>
          </a:xfrm>
        </p:spPr>
        <p:txBody>
          <a:bodyPr/>
          <a:lstStyle/>
          <a:p>
            <a:r>
              <a:rPr lang="en-US" dirty="0" smtClean="0"/>
              <a:t>How did this activity make you </a:t>
            </a:r>
            <a:r>
              <a:rPr lang="en-US" dirty="0"/>
              <a:t>feel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What </a:t>
            </a:r>
            <a:r>
              <a:rPr lang="en-US" dirty="0"/>
              <a:t>were you thinking as you did this activity?</a:t>
            </a:r>
          </a:p>
          <a:p>
            <a:endParaRPr lang="en-US" dirty="0"/>
          </a:p>
        </p:txBody>
      </p:sp>
      <p:pic>
        <p:nvPicPr>
          <p:cNvPr id="1026" name="Picture 2" descr="Image result for partner t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34" y="1646238"/>
            <a:ext cx="5092263" cy="381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Most Magnificent 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7432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 we read the story, fill </a:t>
            </a:r>
            <a:r>
              <a:rPr lang="en-US" dirty="0"/>
              <a:t>in Empathy Map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786" y="1748631"/>
            <a:ext cx="5886450" cy="4505325"/>
          </a:xfrm>
          <a:prstGeom prst="rect">
            <a:avLst/>
          </a:prstGeom>
          <a:effectLst>
            <a:glow rad="228600">
              <a:srgbClr val="CFE1E1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4" y="2923327"/>
            <a:ext cx="3629015" cy="3330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6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Most Magnificent Thing Stop Mo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592" y="580784"/>
            <a:ext cx="10152994" cy="5710930"/>
          </a:xfrm>
        </p:spPr>
      </p:pic>
    </p:spTree>
    <p:extLst>
      <p:ext uri="{BB962C8B-B14F-4D97-AF65-F5344CB8AC3E}">
        <p14:creationId xmlns:p14="http://schemas.microsoft.com/office/powerpoint/2010/main" val="25204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Mindset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872" y="1479099"/>
            <a:ext cx="3827387" cy="5044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367"/>
          <a:stretch/>
        </p:blipFill>
        <p:spPr>
          <a:xfrm>
            <a:off x="6243144" y="192603"/>
            <a:ext cx="5110656" cy="648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985" y="320675"/>
            <a:ext cx="11313683" cy="1325563"/>
          </a:xfrm>
        </p:spPr>
        <p:txBody>
          <a:bodyPr/>
          <a:lstStyle/>
          <a:p>
            <a:r>
              <a:rPr lang="en-US" dirty="0" smtClean="0"/>
              <a:t>Co-Construct Growth Mindset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6236"/>
            <a:ext cx="473732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With your students, change the language from a fixed mindset to a growth mindset.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526" y="1646237"/>
            <a:ext cx="6518086" cy="4885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189" y="3518807"/>
            <a:ext cx="3943349" cy="30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Reflect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could we have said differently</a:t>
            </a:r>
            <a:r>
              <a:rPr lang="en-US" b="1" dirty="0" smtClean="0"/>
              <a:t>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Choose </a:t>
            </a:r>
            <a:r>
              <a:rPr lang="en-US" dirty="0"/>
              <a:t>one phrase from the board (language recorded during paper activity) and change the phrase into growth mindset language.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1902" y="2591122"/>
            <a:ext cx="5294422" cy="3967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719" y="131483"/>
            <a:ext cx="3374787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43A95379F8D848B73A47A8BF8C8764" ma:contentTypeVersion="9" ma:contentTypeDescription="Create a new document." ma:contentTypeScope="" ma:versionID="ed2aadf499b5344002b2fd02c3edd3d9">
  <xsd:schema xmlns:xsd="http://www.w3.org/2001/XMLSchema" xmlns:xs="http://www.w3.org/2001/XMLSchema" xmlns:p="http://schemas.microsoft.com/office/2006/metadata/properties" xmlns:ns2="61a7e246-2813-4cb7-b7f6-fd0fc6a340e3" targetNamespace="http://schemas.microsoft.com/office/2006/metadata/properties" ma:root="true" ma:fieldsID="4fb3f0336d0973d791c9f3a35f0964c8" ns2:_="">
    <xsd:import namespace="61a7e246-2813-4cb7-b7f6-fd0fc6a340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7e246-2813-4cb7-b7f6-fd0fc6a340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03311F-8D34-4447-92A9-4AC461B78313}"/>
</file>

<file path=customXml/itemProps2.xml><?xml version="1.0" encoding="utf-8"?>
<ds:datastoreItem xmlns:ds="http://schemas.openxmlformats.org/officeDocument/2006/customXml" ds:itemID="{ABE73568-4461-4407-AE8C-3DBD3FDA007A}"/>
</file>

<file path=customXml/itemProps3.xml><?xml version="1.0" encoding="utf-8"?>
<ds:datastoreItem xmlns:ds="http://schemas.openxmlformats.org/officeDocument/2006/customXml" ds:itemID="{37FF5453-2358-4552-BECF-FA11D5109C34}"/>
</file>

<file path=docProps/app.xml><?xml version="1.0" encoding="utf-8"?>
<Properties xmlns="http://schemas.openxmlformats.org/officeDocument/2006/extended-properties" xmlns:vt="http://schemas.openxmlformats.org/officeDocument/2006/docPropsVTypes">
  <TotalTime>7755</TotalTime>
  <Words>115</Words>
  <Application>Microsoft Office PowerPoint</Application>
  <PresentationFormat>Widescreen</PresentationFormat>
  <Paragraphs>18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Gill Sans Ultra Bold Condensed</vt:lpstr>
      <vt:lpstr>Office Theme</vt:lpstr>
      <vt:lpstr>Growth  Mindset</vt:lpstr>
      <vt:lpstr>Paper Challenge</vt:lpstr>
      <vt:lpstr>PowerPoint Presentation</vt:lpstr>
      <vt:lpstr>Discuss the Challenge</vt:lpstr>
      <vt:lpstr>The Most Magnificent Thing</vt:lpstr>
      <vt:lpstr>PowerPoint Presentation</vt:lpstr>
      <vt:lpstr>Growth Mindset Sort</vt:lpstr>
      <vt:lpstr>Co-Construct Growth Mindset Language</vt:lpstr>
      <vt:lpstr>Reflect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“Yet”</dc:title>
  <dc:creator>Marnie Birkeland</dc:creator>
  <cp:lastModifiedBy>Marnie Birkeland</cp:lastModifiedBy>
  <cp:revision>59</cp:revision>
  <cp:lastPrinted>2016-10-04T21:24:58Z</cp:lastPrinted>
  <dcterms:created xsi:type="dcterms:W3CDTF">2016-09-22T16:36:05Z</dcterms:created>
  <dcterms:modified xsi:type="dcterms:W3CDTF">2016-10-05T21:02:42Z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0x010100CC43A95379F8D848B73A47A8BF8C8764</vt:lpwstr>
  </property>
</Properties>
</file>