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4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0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0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CEAA-2580-5F4D-B604-A9EC02358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0095-7989-894D-A684-20002F13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news.ca/video/rd/958716483708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news.ca/video/rd/1182776899519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12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207" y="3277976"/>
            <a:ext cx="7772400" cy="1470025"/>
          </a:xfrm>
        </p:spPr>
        <p:txBody>
          <a:bodyPr/>
          <a:lstStyle/>
          <a:p>
            <a:r>
              <a:rPr lang="en-US" dirty="0" smtClean="0"/>
              <a:t>Game Changers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8203" y="4628184"/>
            <a:ext cx="7125818" cy="1752600"/>
          </a:xfrm>
        </p:spPr>
        <p:txBody>
          <a:bodyPr/>
          <a:lstStyle/>
          <a:p>
            <a:r>
              <a:rPr lang="en-US" dirty="0" smtClean="0"/>
              <a:t>        Positively Impacting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 of this project involves thinking about how Human Impact on Climate can be reduced…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116738"/>
            <a:ext cx="7772400" cy="1362075"/>
          </a:xfrm>
        </p:spPr>
        <p:txBody>
          <a:bodyPr/>
          <a:lstStyle/>
          <a:p>
            <a:r>
              <a:rPr lang="en-US" dirty="0" smtClean="0"/>
              <a:t>In current news…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https://globalnews.ca/video/rd/958716483708/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48773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is now more important than ever, to do what we can on an individual basis to have a positive impact on Climate Change…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573344"/>
            <a:ext cx="7772400" cy="1362075"/>
          </a:xfrm>
        </p:spPr>
        <p:txBody>
          <a:bodyPr/>
          <a:lstStyle/>
          <a:p>
            <a:r>
              <a:rPr lang="en-US" b="0" dirty="0" smtClean="0"/>
              <a:t>Examples of beginning steps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hlinkClick r:id="rId2"/>
              </a:rPr>
              <a:t>https://</a:t>
            </a:r>
            <a:r>
              <a:rPr lang="en-US" b="0" dirty="0" err="1" smtClean="0">
                <a:hlinkClick r:id="rId2"/>
              </a:rPr>
              <a:t>globalnews.ca</a:t>
            </a:r>
            <a:r>
              <a:rPr lang="en-US" b="0" dirty="0" smtClean="0">
                <a:hlinkClick r:id="rId2"/>
              </a:rPr>
              <a:t>/video/</a:t>
            </a:r>
            <a:r>
              <a:rPr lang="en-US" b="0" dirty="0" err="1" smtClean="0">
                <a:hlinkClick r:id="rId2"/>
              </a:rPr>
              <a:t>rd</a:t>
            </a:r>
            <a:r>
              <a:rPr lang="en-US" b="0" dirty="0" smtClean="0">
                <a:hlinkClick r:id="rId2"/>
              </a:rPr>
              <a:t>/1182776899519/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25675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what are some of the big game changers today and how can they help us positively impact climate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7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</a:t>
            </a:r>
          </a:p>
          <a:p>
            <a:endParaRPr lang="en-US" dirty="0"/>
          </a:p>
          <a:p>
            <a:r>
              <a:rPr lang="en-US" dirty="0" smtClean="0"/>
              <a:t>Geothermal</a:t>
            </a:r>
          </a:p>
          <a:p>
            <a:endParaRPr lang="en-US" dirty="0"/>
          </a:p>
          <a:p>
            <a:r>
              <a:rPr lang="en-US" dirty="0" smtClean="0"/>
              <a:t>Biofuel</a:t>
            </a:r>
          </a:p>
          <a:p>
            <a:endParaRPr lang="en-US" dirty="0"/>
          </a:p>
          <a:p>
            <a:r>
              <a:rPr lang="en-US" dirty="0" smtClean="0"/>
              <a:t>Wind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223" y="1600200"/>
            <a:ext cx="4353804" cy="43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Advances in Science and Technology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Solar radiation</a:t>
            </a:r>
          </a:p>
          <a:p>
            <a:pPr marL="457200" lvl="1" indent="0">
              <a:buNone/>
            </a:pPr>
            <a:r>
              <a:rPr lang="en-US" dirty="0" smtClean="0"/>
              <a:t>    management</a:t>
            </a:r>
          </a:p>
          <a:p>
            <a:pPr lvl="1"/>
            <a:r>
              <a:rPr lang="en-US" dirty="0" smtClean="0"/>
              <a:t>Carbon dioxide </a:t>
            </a:r>
          </a:p>
          <a:p>
            <a:pPr marL="457200" lvl="1" indent="0">
              <a:buNone/>
            </a:pPr>
            <a:r>
              <a:rPr lang="en-US" dirty="0" smtClean="0"/>
              <a:t>   removal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090" y="2636223"/>
            <a:ext cx="4921710" cy="34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0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Transportation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045" y="1762212"/>
            <a:ext cx="4817345" cy="36181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vehicles</a:t>
            </a:r>
          </a:p>
          <a:p>
            <a:r>
              <a:rPr lang="en-US" dirty="0" smtClean="0"/>
              <a:t>Electric cars</a:t>
            </a:r>
          </a:p>
          <a:p>
            <a:r>
              <a:rPr lang="en-US" dirty="0" smtClean="0"/>
              <a:t>Car sharing/carpooling</a:t>
            </a:r>
          </a:p>
          <a:p>
            <a:r>
              <a:rPr lang="en-US" dirty="0" smtClean="0"/>
              <a:t>Public transit</a:t>
            </a:r>
          </a:p>
          <a:p>
            <a:r>
              <a:rPr lang="en-US" dirty="0" smtClean="0"/>
              <a:t>Electric bikes</a:t>
            </a:r>
          </a:p>
          <a:p>
            <a:r>
              <a:rPr lang="en-US" dirty="0" smtClean="0"/>
              <a:t>Airplanes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6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Diet</a:t>
            </a:r>
          </a:p>
          <a:p>
            <a:pPr lvl="1"/>
            <a:r>
              <a:rPr lang="en-US" dirty="0" smtClean="0"/>
              <a:t>Buy local</a:t>
            </a:r>
          </a:p>
          <a:p>
            <a:pPr lvl="1"/>
            <a:r>
              <a:rPr lang="en-US" dirty="0" smtClean="0"/>
              <a:t>Organic</a:t>
            </a:r>
          </a:p>
          <a:p>
            <a:pPr lvl="1"/>
            <a:r>
              <a:rPr lang="en-US" dirty="0" smtClean="0"/>
              <a:t>Vegan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</a:p>
          <a:p>
            <a:pPr lvl="1"/>
            <a:r>
              <a:rPr lang="en-US" dirty="0" smtClean="0"/>
              <a:t>Water usage</a:t>
            </a:r>
          </a:p>
          <a:p>
            <a:pPr lvl="1"/>
            <a:r>
              <a:rPr lang="en-US" dirty="0" smtClean="0"/>
              <a:t>Clothing</a:t>
            </a:r>
          </a:p>
          <a:p>
            <a:pPr lvl="1"/>
            <a:r>
              <a:rPr lang="en-US" dirty="0" smtClean="0"/>
              <a:t>Recycling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20" y="3781263"/>
            <a:ext cx="4350725" cy="27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133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Game Changers</vt:lpstr>
      <vt:lpstr>In current news…</vt:lpstr>
      <vt:lpstr>It is now more important than ever, to do what we can on an individual basis to have a positive impact on Climate Change… </vt:lpstr>
      <vt:lpstr>Examples of beginning steps</vt:lpstr>
      <vt:lpstr>So what are some of the big game changers today and how can they help us positively impact climate change?</vt:lpstr>
      <vt:lpstr>Alternative Energy</vt:lpstr>
      <vt:lpstr>Geoengineering</vt:lpstr>
      <vt:lpstr>Green Transportation</vt:lpstr>
      <vt:lpstr>Changing Habits</vt:lpstr>
      <vt:lpstr>Part 2 of this project involves thinking about how Human Impact on Climate can be reduced… </vt:lpstr>
    </vt:vector>
  </TitlesOfParts>
  <Company>District 81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Changers</dc:title>
  <dc:creator>Rhiannon Johnson</dc:creator>
  <cp:lastModifiedBy>SD22</cp:lastModifiedBy>
  <cp:revision>11</cp:revision>
  <dcterms:created xsi:type="dcterms:W3CDTF">2018-03-11T20:00:55Z</dcterms:created>
  <dcterms:modified xsi:type="dcterms:W3CDTF">2018-04-05T20:07:56Z</dcterms:modified>
</cp:coreProperties>
</file>